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F1C2-0079-4848-BA10-6A50C9374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67AACB-0B56-4496-88C9-3CB111F9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609D-D6B7-4209-9E52-37391A61BEFA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22A21B-0923-4ADA-8F38-37015EDB1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974465-7D99-4364-9A75-4E97DEC9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89682-6B8F-48E6-AE71-566A6A716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92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886B9B-E0BA-404E-9B0C-5931DD0CB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8220D4-95FA-406E-8ADD-A10E0FED3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91B979-FE85-43EF-8443-CE697656CD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C609D-D6B7-4209-9E52-37391A61BEFA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6E50A1-A886-418A-994C-A553E6DE0D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A6F2BA-3BF2-4014-89F1-D746A66A3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89682-6B8F-48E6-AE71-566A6A716E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99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FAAAA4-FA70-4F72-9845-BD036B6A3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0CC722-B9E0-432E-A224-9EE82C6C39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32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985C4BF-5F15-4E98-9213-5D691236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B8B6C9-93A1-4789-AC24-94DCF68C16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59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42629BE-0049-4B9B-9C33-945A93F9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74005A-65E6-4A12-921B-54617B9D6D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11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C3D8F6-19B6-4138-BC50-89BF38585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CA1A65-2914-4FA7-B06D-859DC8254F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0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24F5D7-4876-4295-B131-6689A45F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E2C488-34BF-40AC-BDE3-59DF05FCAE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39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158294-575B-46FF-8850-BAB77E19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6144E9-3F79-4307-A578-BBC2D27CE3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CF4AFA-C029-4B33-A88E-BD275C30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95E952-D472-4328-8F1D-BBCC833927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89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8CE428-4D30-4663-8FD5-FAFB25F1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B1A588-C447-4E66-8B6F-DAB3FEC2AC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7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FEC091-D7BD-4C9B-95EF-D0F0332B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312F78-1666-450F-827F-8445ACC1AC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78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4A521D-7576-4E3E-B268-E6DD1EE5C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4E5B1D-932D-4CDB-B5AE-796D0A907E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35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F04FC83-B857-4C68-8A2C-B17BD01E4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B9C96D-9439-49A9-A959-AA28328812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91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696646-87E7-4FB9-962A-B8E6FEE7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9B788B-425E-4862-88BF-5408908BC9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20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FBD214B-1F40-4A86-9A5A-3762CEBE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0746E5-EAFB-42CC-A6DB-67ED4E6AD7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5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8201A90-474B-4DAF-BDAF-4597ABA6A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97BEE7-64C1-47E0-92B0-7E2711E28F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77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2A7AEFC-3333-4CE9-B2F3-2ABDF5E8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C6BA3B-13F3-4FF3-AFC6-9B9AA52F55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42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1261DC-1187-4B24-AB78-C91BB3BEF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542093-1B81-413C-B950-4DDDE2F1B7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32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FBC570-A105-41CA-A1EF-07B86709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092CF4-946F-4856-AD1E-06CC922CD7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15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4E67B08-32FC-4EA1-9A58-E4237876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D74AE8-2AFA-4133-92E1-56FDD74B58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3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90DD933-7A32-4992-99B4-67BBAB23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57516C-8573-4661-9823-DF56EC7CE4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4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05A1029-C8AC-4D3A-86CB-44DB3148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7D4E9E-491A-4AF7-8C1A-18C48EE48B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3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93E517B-E98A-4D61-9B0B-7D93BE18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F9DA57-A38F-4C2C-B01F-53C53B5AF1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76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DEC8AB5-3B45-4724-A738-8498357E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6842B4-EE66-4D9C-BF65-31B9A1CFDA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1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30A581-A06C-492B-A922-F2DBCB96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A87E6B-6D94-44C4-A380-F7B3F00314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20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AE7703F-110A-42E0-8F01-C8044FB3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089C6E-52DB-4B8C-8663-74AF489162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37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A99E22-7C65-4091-B177-8D1FA438D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FAF982-923B-4C9D-97DA-C27A741C15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1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CE432F-6A19-471B-8829-E910D030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9EE4BB-4444-4DE4-84AC-6EE2804626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26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CF9D17-01C2-40D7-BBDD-D4F84E17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85A06F-E177-478E-A97C-97CA1F5072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85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EE2FDE-09E0-4CC5-8643-59C8C173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45052D-80AD-433C-9C2C-D836378F3F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12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17D70B2-982A-4B4C-BB85-4A05D3175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CC09A6-9D0B-4DC7-93EE-539C52C4B0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5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9EFFE0-A2AD-4604-8D8C-CB28AF145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DE39F0-4A64-40A9-BF5F-D515858EAC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79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B7659A-6F76-4227-BF2D-49F628E68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DE4A9A-5DA6-49B1-8247-E5D632537C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91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82F240E-E9DC-4B8D-BFD4-5077B804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04F4F4-428D-431B-A276-48474459ED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16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A6FF37-AE37-41ED-8AB9-0F4E0B00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48ACFF-7CB5-4235-A8C9-6754462CBD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04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36F0C7-7B96-49CE-8E4C-612BDB00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E21AA7-53F3-43CD-A982-B01C733DE1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33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4DD122-A43A-476F-8F31-F43E6C2E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0FCEAF-AA48-4558-BA8C-5999A2C0A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2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A485667-AE2D-4513-8D5B-327F25C5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E22A48-FFEF-4A8F-8E1B-CF71850A8B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89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2DA681-D7BC-49A1-99FF-2C79F62FD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39C3B1-FEFA-43F2-8EDC-FD2B467622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71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64F95E-FCE8-4766-9E67-73D0DE1C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810233-C85B-4059-9974-1E750F9DE6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7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2B0CC4F-9BE8-4BEE-8481-700F966E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515264-4BF4-4C3C-8127-A462466EE9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59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326557-38B9-44C6-925D-999ECB82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2ABF46-8296-4E8B-9F78-13203FBB60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23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1CC47C-904F-411E-BF61-2D68AEDF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BA0A73-BFE0-4DD3-B762-F56AE35078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26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246B9CF-6807-44B4-A48F-D18C6352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59DD7C-608E-4FBE-B0E8-558E7145E3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37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35C269C-ADC3-4AFF-899C-3509DB682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38B4AF-DCB9-4F9E-BB7C-B0F09030B4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04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7C09D0-1345-4DB8-A211-99C5C415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336CB9-F72D-49B5-9EB8-A2BB01BD9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51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1287374-E785-43DA-AEFF-FEE197C5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43AACA-71C3-4B2C-8C21-CFF3E525F7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01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53597ED-8F8C-4FAD-9D75-CF995932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04E5BB-10A3-4144-BCC2-6AB9713A9D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7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9D79C3-E9D2-4E35-8956-C4655250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558C63-E302-4674-818F-D46988545A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15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4DE5393-53C3-4150-884E-E0A4428F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88A173-C666-4B7C-8F37-DC7C18F798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922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876D899-6F03-4CB9-93B5-AD4EBB97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BBEA2B-D7F5-49A2-B37F-9C314B6F97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23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9EBA0A-3195-4925-8E7A-4AB12AC9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cap="all">
                <a:solidFill>
                  <a:schemeClr val="accent1"/>
                </a:solidFill>
                <a:cs typeface="Arial" panose="020B0604020202020204" pitchFamily="34" charset="0"/>
              </a:rPr>
              <a:t>感谢聆听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CDDBDD-AB08-470B-AA52-F071A2F6D9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1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8533D3D-1F53-4CAF-A388-F1E508C97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F69F7D-C37B-44C4-AC7D-5F387CAD8D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866477B-6D64-42FD-A813-AE2FD8C7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C84075-72F0-492F-830A-7A2F6E56C7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680CF7-E676-440D-9F58-D64258C2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5F7F99-2795-42F5-93C7-EA5A4BAEC9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1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31AAC8-CBCB-4648-8C66-536DAEE8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4774A7-F790-4946-A698-4BAD7E1CC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76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全屏显示(4:3)</PresentationFormat>
  <Paragraphs>1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BitSec</dc:creator>
  <cp:lastModifiedBy>BitSec</cp:lastModifiedBy>
  <cp:revision>1</cp:revision>
  <dcterms:created xsi:type="dcterms:W3CDTF">2021-10-24T23:22:24Z</dcterms:created>
  <dcterms:modified xsi:type="dcterms:W3CDTF">2021-10-24T23:22:24Z</dcterms:modified>
</cp:coreProperties>
</file>